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63" r:id="rId11"/>
    <p:sldId id="264" r:id="rId12"/>
    <p:sldId id="265" r:id="rId13"/>
    <p:sldId id="279" r:id="rId14"/>
    <p:sldId id="266" r:id="rId15"/>
    <p:sldId id="280" r:id="rId16"/>
    <p:sldId id="281" r:id="rId17"/>
    <p:sldId id="267" r:id="rId18"/>
    <p:sldId id="268" r:id="rId19"/>
    <p:sldId id="282" r:id="rId20"/>
    <p:sldId id="283" r:id="rId21"/>
    <p:sldId id="284" r:id="rId22"/>
    <p:sldId id="285" r:id="rId23"/>
    <p:sldId id="269" r:id="rId24"/>
    <p:sldId id="270" r:id="rId25"/>
    <p:sldId id="286" r:id="rId26"/>
    <p:sldId id="271" r:id="rId27"/>
    <p:sldId id="272" r:id="rId28"/>
    <p:sldId id="287" r:id="rId29"/>
    <p:sldId id="288" r:id="rId30"/>
    <p:sldId id="289" r:id="rId31"/>
    <p:sldId id="274" r:id="rId32"/>
    <p:sldId id="275" r:id="rId33"/>
    <p:sldId id="27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0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16" y="1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Judge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Espiritu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tumutulong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kahinaan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Espiritu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hibik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maisasaysay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5150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pagkakatiwala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lulubusin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5925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nakukubkob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saksi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pumipigil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takbuhing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takbuhing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4774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sumakdal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kagalakang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kahihiyan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umupo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luklukan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ng Dios.</a:t>
            </a:r>
          </a:p>
        </p:txBody>
      </p:sp>
    </p:spTree>
    <p:extLst>
      <p:ext uri="{BB962C8B-B14F-4D97-AF65-F5344CB8AC3E}">
        <p14:creationId xmlns:p14="http://schemas.microsoft.com/office/powerpoint/2010/main" val="45828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10:11-14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araw-araw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nangangasiwa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naghahandog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ding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man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63547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10:11-14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umupo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noon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naghihintay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tungtungan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04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10:11-14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pinasakdal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-banal.</a:t>
            </a:r>
          </a:p>
        </p:txBody>
      </p:sp>
    </p:spTree>
    <p:extLst>
      <p:ext uri="{BB962C8B-B14F-4D97-AF65-F5344CB8AC3E}">
        <p14:creationId xmlns:p14="http://schemas.microsoft.com/office/powerpoint/2010/main" val="219960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7:14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 Ikaw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nakakaalam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kapighatian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nangaghugas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Cordero.</a:t>
            </a:r>
          </a:p>
        </p:txBody>
      </p:sp>
    </p:spTree>
    <p:extLst>
      <p:ext uri="{BB962C8B-B14F-4D97-AF65-F5344CB8AC3E}">
        <p14:creationId xmlns:p14="http://schemas.microsoft.com/office/powerpoint/2010/main" val="173595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24 Sapagka't hindi pumasok si Cristo sa dakong banal na ginawa ng mga kamay, na kahalintulad lamang ng tunay; kundi sa talagang langit, upang humarap ngayon sa harapan ng Dios dahil sa atin: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74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pumapasok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taon-taon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7018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katapusan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332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27 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itinakda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paghuhukom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2712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ikalawa'y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hiwalay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nagsisipaghintay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958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pagkakatiwala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lulubusin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54763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17:30-31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30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pinalipas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Dios;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ipinag-uutos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mangagsisi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97428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17:30-31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nagtakda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ipaghuhukom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itinalaga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pinatunayan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794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malalaki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maliliit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luklukan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nangabuksan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nabuksan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01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hukuman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tumanggap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6028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1:8-9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dinadaya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banal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patatawarin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lilinisin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kalikuan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699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Mumunti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125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dadalhin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Dios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41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pangpalubag-loob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308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nagsangusapan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pinakinggan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gumunita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2961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23:43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kakasamahin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Paraiso.</a:t>
            </a:r>
          </a:p>
        </p:txBody>
      </p:sp>
    </p:spTree>
    <p:extLst>
      <p:ext uri="{BB962C8B-B14F-4D97-AF65-F5344CB8AC3E}">
        <p14:creationId xmlns:p14="http://schemas.microsoft.com/office/powerpoint/2010/main" val="139173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Judas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arkanghel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Miguel,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makipaglaban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diablo,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nakikipagtalo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Moises,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nangahas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gumamit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pagalipusta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Sawayin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40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12:36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sabihin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ipagsusulit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paghuhukom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23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5:21,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una,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panganib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pangangalunya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59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tabak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paghihiwalay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kaluluwa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kasukasuan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50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1:8-9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dinadaya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banal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patatawarin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lilinisin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kalikuan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92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Mumunti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6671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pangpalubag-loob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07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1275</Words>
  <Application>Microsoft Macintosh PowerPoint</Application>
  <PresentationFormat>Widescreen</PresentationFormat>
  <Paragraphs>69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Christ Our Judge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30</cp:revision>
  <dcterms:created xsi:type="dcterms:W3CDTF">2021-03-03T16:51:50Z</dcterms:created>
  <dcterms:modified xsi:type="dcterms:W3CDTF">2021-03-11T23:59:01Z</dcterms:modified>
</cp:coreProperties>
</file>